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9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2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62708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Environmental Impact Assessment (EIA)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495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Environmental Impact Assessment (EIA) is a comprehensive process used to evaluate the potential environmental consequences of a proposed project or activity. It aims to identify, predict, and mitigate the various impacts on the environment, ensuring sustainable development.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16708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6174700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172557"/>
            <a:ext cx="198893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Manoj Oguri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3307"/>
            <a:ext cx="76882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Purpose and Objectives of EIA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0485" y="2936200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0848"/>
            <a:ext cx="33487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Identify Potential Impacts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EIA helps identify the potential positive and negative environmental, social, and economic impacts of a proposed project or activity.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5362" y="2936200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70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Evaluate Significance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assessment process evaluates the significance of the identified impacts, considering factors such as magnitude, duration, and reversibility.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8338" y="5310307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Propose Mitigation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EIA provides recommendations for mitigation measures to minimize or prevent the adverse impacts and enhance the positive impacts.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473"/>
            <a:ext cx="63418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Stages of the EIA Process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1369" y="2168366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Screening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Determining if an EIA is required based on the project's characteristics and potential environmental significance.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1960" y="4026098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Scoping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the focus, depth, and extent of the EIA, identifying key issues and potential impacts to be addressed.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7337F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9222" y="5883831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Impact Assessment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Conducting detailed studies to analyze the potential environmental, social, and economic impacts of the proposed project.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83638"/>
            <a:ext cx="81969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Baseline Environmental Studies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511266"/>
            <a:ext cx="4542115" cy="2361605"/>
          </a:xfrm>
          <a:prstGeom prst="roundRect">
            <a:avLst>
              <a:gd name="adj" fmla="val 4234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27410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Biophysical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221474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Collecting data on the existing physical, chemical, and biological characteristics of the environment, such as air quality, water resources, and wildlife habitats.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511266"/>
            <a:ext cx="4542115" cy="2361605"/>
          </a:xfrm>
          <a:prstGeom prst="roundRect">
            <a:avLst>
              <a:gd name="adj" fmla="val 4234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27410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Socioeconomic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221474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information on the human population, land use, economic activities, and cultural resources in the project area.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095042"/>
            <a:ext cx="9306401" cy="1650802"/>
          </a:xfrm>
          <a:prstGeom prst="roundRect">
            <a:avLst>
              <a:gd name="adj" fmla="val 6057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324832"/>
            <a:ext cx="33889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Environmental Sensitivity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5805249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environmentally sensitive areas, protected ecosystems, and vulnerable communities that may be impacted by the proposed project.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6706"/>
            <a:ext cx="10362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Identification and Evaluation of Impacts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Direct Impacts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effects caused by the project, such as habitat destruction, pollution, or displacement of local communities.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Indirect Impacts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Secondary effects that may occur as a result of the project, like changes in land use, economic opportunities, or social dynamics.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Cumulative Impacts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combined effects of the project with other existing or planned activities in the region, which can amplify environmental stress.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6978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Mitigation Measures and Monitoring Plans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002875"/>
            <a:ext cx="2638544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224814"/>
            <a:ext cx="2194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Avoidance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4705231"/>
            <a:ext cx="219420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Modifying the project design to prevent or minimize adverse impacts before they occur.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37" y="3002875"/>
            <a:ext cx="2638663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98707" y="4224814"/>
            <a:ext cx="2194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Minimization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898707" y="4705231"/>
            <a:ext cx="219432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measures to reduce the duration, intensity, or extent of unavoidable impacts.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002875"/>
            <a:ext cx="2638544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7371" y="4224814"/>
            <a:ext cx="2194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Compensation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537371" y="4705231"/>
            <a:ext cx="219420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replacements or offsets for impacts that cannot be avoided or minimized.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744" y="3002875"/>
            <a:ext cx="2638663" cy="8886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175915" y="4224814"/>
            <a:ext cx="2194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Monitoring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175915" y="4705231"/>
            <a:ext cx="219432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Ongoing assessment of the project's environmental performance and the effectiveness of mitigation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4033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Stakeholder Engagement and Public Participation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73423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2399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Community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20352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local communities to understand their concerns, knowledge, and perspectives on the project's potential impacts.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573423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2399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Government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720352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 with regulatory agencies to ensure compliance with environmental laws and regulations.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73423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239935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Environmental Advocates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06753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Involve environmental organizations and experts to provide technical input and promote sustainable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640562"/>
            <a:ext cx="89518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Recommendations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284178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5278" y="2883456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291810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Informed Decision-making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3745706"/>
            <a:ext cx="264795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EIA provides decision-makers with a comprehensive understanding of a project's potential impacts, enabling informed and responsible choices.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284178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8104" y="2883456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291810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Sustainable Development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3745706"/>
            <a:ext cx="264795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identifying and addressing environmental risks, EIA promotes the integration of environmental considerations into project planning and implementation.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284178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47337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7601" y="2883456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291810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3745706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EIA process and its outcomes should be regularly reviewed and updated to incorporate new knowledge and best practices.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554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ogurimanoj123@gmail.com</cp:lastModifiedBy>
  <cp:revision>3</cp:revision>
  <dcterms:created xsi:type="dcterms:W3CDTF">2024-03-26T06:49:34Z</dcterms:created>
  <dcterms:modified xsi:type="dcterms:W3CDTF">2024-03-26T07:13:55Z</dcterms:modified>
</cp:coreProperties>
</file>